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96" r:id="rId11"/>
    <p:sldId id="257" r:id="rId12"/>
    <p:sldId id="275" r:id="rId13"/>
    <p:sldId id="297" r:id="rId14"/>
    <p:sldId id="258" r:id="rId15"/>
    <p:sldId id="282" r:id="rId16"/>
    <p:sldId id="269" r:id="rId17"/>
    <p:sldId id="292" r:id="rId18"/>
    <p:sldId id="259" r:id="rId19"/>
    <p:sldId id="293" r:id="rId20"/>
    <p:sldId id="294" r:id="rId21"/>
    <p:sldId id="298" r:id="rId22"/>
    <p:sldId id="261" r:id="rId23"/>
    <p:sldId id="274" r:id="rId24"/>
    <p:sldId id="265" r:id="rId25"/>
    <p:sldId id="280" r:id="rId26"/>
    <p:sldId id="299" r:id="rId27"/>
    <p:sldId id="281" r:id="rId28"/>
    <p:sldId id="303" r:id="rId29"/>
    <p:sldId id="302" r:id="rId30"/>
    <p:sldId id="288" r:id="rId31"/>
    <p:sldId id="276" r:id="rId32"/>
    <p:sldId id="278" r:id="rId33"/>
    <p:sldId id="289" r:id="rId34"/>
    <p:sldId id="30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94651"/>
  </p:normalViewPr>
  <p:slideViewPr>
    <p:cSldViewPr snapToGrid="0" snapToObjects="1">
      <p:cViewPr varScale="1">
        <p:scale>
          <a:sx n="147" d="100"/>
          <a:sy n="147" d="100"/>
        </p:scale>
        <p:origin x="6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4405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55" y="776288"/>
            <a:ext cx="4500314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Cluster Characteristics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D7A299-51C2-FD44-8C9F-7B6693155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with true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distance to assigned center and next closest center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25B075-5A84-F940-AA05-04C7D362C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K-means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329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F1E7B6-1CD8-994F-A059-88B2BECF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Case Study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EA0EC1-5EBF-8C41-8183-81B8579B0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E8D16-77B9-334E-938A-73C11636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48" y="776288"/>
            <a:ext cx="5099728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3B78D4-D109-0047-AFF9-ABC04D39C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A2861-4F3A-DF4E-BC2C-90120788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5 : 69 members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 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FC988D-2F6D-E149-878E-D9D0D3DDF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136" y="776288"/>
            <a:ext cx="580155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BA26B-3954-F345-A359-463858DAA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Density Based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27652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eps</a:t>
            </a:r>
            <a:r>
              <a:rPr lang="en-US" sz="1600" dirty="0"/>
              <a:t>: Max distance between two points to be considered as in same neighbor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min_samples</a:t>
            </a:r>
            <a:r>
              <a:rPr lang="en-US" sz="1600" dirty="0"/>
              <a:t>: Number of points that must lie within the neighborhood of the current point in order for it to be considered a core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Core point</a:t>
            </a:r>
            <a:r>
              <a:rPr lang="en-US" sz="1600" dirty="0"/>
              <a:t>: At least min_samples of points within distance 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Border point</a:t>
            </a:r>
            <a:r>
              <a:rPr lang="en-US" sz="1600" dirty="0"/>
              <a:t>: A core point, but within eps to at least one core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Noise point</a:t>
            </a:r>
            <a:r>
              <a:rPr lang="en-US" sz="1600" dirty="0"/>
              <a:t>: Neither core point nor border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All core points that are reachable to each other form a cluster. All border points of these core points also belong to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E6D99C-804B-5841-9D34-1A1A7F28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E36FB4-D541-5D48-A3F9-E7B11DA7B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665" y="254817"/>
            <a:ext cx="7236069" cy="407193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B10642-3700-4D48-A04E-0E4E683E32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E8D16-EB9C-444F-98EC-D97F2543AD2D}"/>
              </a:ext>
            </a:extLst>
          </p:cNvPr>
          <p:cNvSpPr txBox="1"/>
          <p:nvPr/>
        </p:nvSpPr>
        <p:spPr>
          <a:xfrm>
            <a:off x="2211977" y="2952205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minpts</a:t>
            </a:r>
            <a:r>
              <a:rPr lang="en-US" i="1" dirty="0"/>
              <a:t> =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4B7B6-A008-104D-8494-E163A7BC37B7}"/>
                  </a:ext>
                </a:extLst>
              </p:cNvPr>
              <p:cNvSpPr txBox="1"/>
              <p:nvPr/>
            </p:nvSpPr>
            <p:spPr>
              <a:xfrm>
                <a:off x="4850674" y="862149"/>
                <a:ext cx="1497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4B7B6-A008-104D-8494-E163A7BC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74" y="862149"/>
                <a:ext cx="14978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80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DB-SCAN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 – Credit Card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Clustering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C70FD1-BFA4-3749-BDF4-E31D5F902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260624-0B2D-864A-BF72-A8736F7C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63"/>
            <a:ext cx="8610926" cy="4845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36FFB-8F04-5043-999F-0C3BD631AD1A}"/>
              </a:ext>
            </a:extLst>
          </p:cNvPr>
          <p:cNvSpPr txBox="1"/>
          <p:nvPr/>
        </p:nvSpPr>
        <p:spPr>
          <a:xfrm>
            <a:off x="4528457" y="67926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MinPts</a:t>
            </a:r>
            <a:r>
              <a:rPr lang="en-US" i="1" dirty="0"/>
              <a:t>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2AE09-2BDC-414D-90ED-8656A36750E2}"/>
              </a:ext>
            </a:extLst>
          </p:cNvPr>
          <p:cNvSpPr txBox="1"/>
          <p:nvPr/>
        </p:nvSpPr>
        <p:spPr>
          <a:xfrm>
            <a:off x="5834743" y="1375954"/>
            <a:ext cx="2908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Core Points</a:t>
            </a:r>
          </a:p>
          <a:p>
            <a:endParaRPr lang="en-US" dirty="0"/>
          </a:p>
          <a:p>
            <a:r>
              <a:rPr lang="en-US" dirty="0"/>
              <a:t>Yellow: Broder points. Still part of the cluster because it’s within epsilon of a core point, but does not meet the </a:t>
            </a:r>
            <a:r>
              <a:rPr lang="en-US" dirty="0" err="1"/>
              <a:t>min_points</a:t>
            </a:r>
            <a:r>
              <a:rPr lang="en-US" dirty="0"/>
              <a:t> criteria</a:t>
            </a:r>
          </a:p>
          <a:p>
            <a:endParaRPr lang="en-US" dirty="0"/>
          </a:p>
          <a:p>
            <a:r>
              <a:rPr lang="en-US" dirty="0"/>
              <a:t>Blue: Noise point. Not assigned to a cluster</a:t>
            </a:r>
          </a:p>
        </p:txBody>
      </p:sp>
    </p:spTree>
    <p:extLst>
      <p:ext uri="{BB962C8B-B14F-4D97-AF65-F5344CB8AC3E}">
        <p14:creationId xmlns:p14="http://schemas.microsoft.com/office/powerpoint/2010/main" val="424326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962" y="2132806"/>
            <a:ext cx="4533900" cy="1358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 Learn DBSCAN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4B91A4-FE7B-6E4A-9482-21CF7B1F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min_samples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Greater than number of features, i.e., 2 times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k-distance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Estimation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9314EE-C9E6-924B-946F-364C86EF7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E53DA8-B93A-514C-8F3F-7692D78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Plot distance to nearest neighbor for all data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a distance at elbow that covers majority of data points.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K-distance Graph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875795-ED56-A148-AFA7-7FFFA3D19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27">
            <a:extLst>
              <a:ext uri="{FF2B5EF4-FFF2-40B4-BE49-F238E27FC236}">
                <a16:creationId xmlns:a16="http://schemas.microsoft.com/office/drawing/2014/main" id="{CCE73677-8855-0E44-A50C-8547EE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10" y="1621021"/>
            <a:ext cx="4380615" cy="3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31466"/>
            <a:ext cx="3690666" cy="33155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vs. DBSCAN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05E21C-10DC-3141-B6F8-343EAB519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091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 but DBSCAN works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742" y="776288"/>
            <a:ext cx="580155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Data Visualization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DEECD-6E89-6045-B5AE-E0DFC9B21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6529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Repeat 2–4 until no change in groups or reach max_iter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Repeat 1–6 pre-defined times (n_init)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Choose groups with smallest D as final clusters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K-means Clusterin</a:t>
            </a:r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32F29-5106-2F40-BD56-CC3EC5CC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D5FE9-C03B-F346-AC0D-8B7586777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Reduces dimension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Retains major characteristics of original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Helps visualize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F6A774-2CAF-F544-A7EE-8443F89E4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train-test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n_clusters: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n_init: number of times to choose different initial centers, default 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max_iter: maximum number of iterations for the algorithm in any given run, default 300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random_state: random seed, enables reproducibility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</p:spPr>
        <p:txBody>
          <a:bodyPr>
            <a:normAutofit/>
          </a:bodyPr>
          <a:lstStyle/>
          <a:p>
            <a:r>
              <a:rPr lang="en-US" dirty="0"/>
              <a:t>Scikit Learn K-means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49F49B-B283-7844-99B9-CF5432C52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962" y="1561306"/>
            <a:ext cx="6565900" cy="2501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K-means Model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11F67-9EDE-5A4B-92EB-CF95C5BCD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43C659-2BC1-C344-B394-48826FE5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183" y="776288"/>
            <a:ext cx="4833458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K: Elbow 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9E50B2-D5ED-6945-96D4-A6BE4701B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18460</TotalTime>
  <Words>370</Words>
  <Application>Microsoft Macintosh PowerPoint</Application>
  <PresentationFormat>On-screen Show (16:9)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宋体</vt:lpstr>
      <vt:lpstr>Arial</vt:lpstr>
      <vt:lpstr>Calibri</vt:lpstr>
      <vt:lpstr>Cambria Math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Clustering</vt:lpstr>
      <vt:lpstr>Introduction to Clustering</vt:lpstr>
      <vt:lpstr>Introduction to K-means Clustering</vt:lpstr>
      <vt:lpstr>Introduction to K-means Clustering</vt:lpstr>
      <vt:lpstr>K-means (k=2)</vt:lpstr>
      <vt:lpstr>Principal Component Analysis (PCA)</vt:lpstr>
      <vt:lpstr>Scikit Learn K-means Model</vt:lpstr>
      <vt:lpstr>Scikit Learn K-means Model </vt:lpstr>
      <vt:lpstr>Determine K: Elbow Method</vt:lpstr>
      <vt:lpstr>Explore Cluster Characteristics</vt:lpstr>
      <vt:lpstr>Cluster Evaluation</vt:lpstr>
      <vt:lpstr>K-means Case Study</vt:lpstr>
      <vt:lpstr>K-means Case Study </vt:lpstr>
      <vt:lpstr>Determine K</vt:lpstr>
      <vt:lpstr>Cluster Member Counts</vt:lpstr>
      <vt:lpstr>Visualize Data</vt:lpstr>
      <vt:lpstr>Introduction to Density Based Clustering</vt:lpstr>
      <vt:lpstr>DBSCAN</vt:lpstr>
      <vt:lpstr>PowerPoint Presentation</vt:lpstr>
      <vt:lpstr>PowerPoint Presentation</vt:lpstr>
      <vt:lpstr>Scikit Learn DBSCAN Model</vt:lpstr>
      <vt:lpstr>Hyperparameter Estimation</vt:lpstr>
      <vt:lpstr>K-distance Graph</vt:lpstr>
      <vt:lpstr>K-means vs. DBSCAN</vt:lpstr>
      <vt:lpstr>Credit Card Data Visualization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Li, Cheng</cp:lastModifiedBy>
  <cp:revision>60</cp:revision>
  <cp:lastPrinted>2019-11-19T17:05:41Z</cp:lastPrinted>
  <dcterms:created xsi:type="dcterms:W3CDTF">2019-10-12T20:28:15Z</dcterms:created>
  <dcterms:modified xsi:type="dcterms:W3CDTF">2019-11-21T17:21:10Z</dcterms:modified>
</cp:coreProperties>
</file>